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821" autoAdjust="0"/>
  </p:normalViewPr>
  <p:slideViewPr>
    <p:cSldViewPr>
      <p:cViewPr varScale="1">
        <p:scale>
          <a:sx n="92" d="100"/>
          <a:sy n="92" d="100"/>
        </p:scale>
        <p:origin x="-672" y="-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071538" y="785801"/>
          <a:ext cx="7000924" cy="3513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«День народного единства» (спортивный досуг)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«Самая лучшая дидактическая игра»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льнара\Downloads\IMG-20211118-WA0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500180"/>
            <a:ext cx="2500330" cy="1876420"/>
          </a:xfrm>
          <a:prstGeom prst="rect">
            <a:avLst/>
          </a:prstGeom>
          <a:noFill/>
        </p:spPr>
      </p:pic>
      <p:pic>
        <p:nvPicPr>
          <p:cNvPr id="1028" name="Picture 4" descr="C:\Users\Гульнара\Downloads\IMG-20211118-WA0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286130"/>
            <a:ext cx="2500330" cy="1876420"/>
          </a:xfrm>
          <a:prstGeom prst="rect">
            <a:avLst/>
          </a:prstGeom>
          <a:noFill/>
        </p:spPr>
      </p:pic>
      <p:pic>
        <p:nvPicPr>
          <p:cNvPr id="11" name="Picture 5" descr="C:\Users\Гульнара\Downloads\IMG-20211118-WA005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3286130"/>
            <a:ext cx="2381243" cy="1857370"/>
          </a:xfrm>
          <a:prstGeom prst="rect">
            <a:avLst/>
          </a:prstGeom>
          <a:noFill/>
        </p:spPr>
      </p:pic>
      <p:pic>
        <p:nvPicPr>
          <p:cNvPr id="1031" name="Picture 7" descr="C:\Users\Гульнара\Downloads\IMG-20211123-WA0066.jpg"/>
          <p:cNvPicPr>
            <a:picLocks noChangeAspect="1" noChangeArrowheads="1"/>
          </p:cNvPicPr>
          <p:nvPr/>
        </p:nvPicPr>
        <p:blipFill>
          <a:blip r:embed="rId6"/>
          <a:srcRect l="29408" r="1974"/>
          <a:stretch>
            <a:fillRect/>
          </a:stretch>
        </p:blipFill>
        <p:spPr bwMode="auto">
          <a:xfrm>
            <a:off x="3286116" y="1500181"/>
            <a:ext cx="2643205" cy="1785950"/>
          </a:xfrm>
          <a:prstGeom prst="rect">
            <a:avLst/>
          </a:prstGeom>
          <a:noFill/>
        </p:spPr>
      </p:pic>
      <p:pic>
        <p:nvPicPr>
          <p:cNvPr id="1030" name="Picture 6" descr="C:\Users\Гульнара\Downloads\IMG-20211118-WA0027.jpg"/>
          <p:cNvPicPr>
            <a:picLocks noChangeAspect="1" noChangeArrowheads="1"/>
          </p:cNvPicPr>
          <p:nvPr/>
        </p:nvPicPr>
        <p:blipFill>
          <a:blip r:embed="rId7" cstate="print"/>
          <a:srcRect r="11111"/>
          <a:stretch>
            <a:fillRect/>
          </a:stretch>
        </p:blipFill>
        <p:spPr bwMode="auto">
          <a:xfrm>
            <a:off x="5643570" y="1500180"/>
            <a:ext cx="2428892" cy="3643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-облако 8"/>
          <p:cNvSpPr/>
          <p:nvPr/>
        </p:nvSpPr>
        <p:spPr>
          <a:xfrm>
            <a:off x="1285852" y="0"/>
            <a:ext cx="6429420" cy="421482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AutoShape 11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786050" y="1142991"/>
            <a:ext cx="4071966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игры, игра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позволяет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активизировать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познавательные процессы через избирательную направленность личности ребѐнка на предметы и явления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окружающей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действительности; </a:t>
            </a:r>
            <a:endParaRPr lang="en-US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систематически укреплять и развивать познавательный интерес, который становится основой положительного отношения к интеллектуальной деятельности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формировать потребность в стремлении к познанию новых, более полных и глубоких знаний, которые носят поисковый характер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воспитывать волевые качества личности ребенка: целеустремленность, настойчивость, стремление к завершению деятельности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формировать связную речь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1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000" smtClean="0">
                <a:solidFill>
                  <a:srgbClr val="C00000"/>
                </a:solidFill>
              </a:rPr>
              <a:t> </a:t>
            </a:r>
            <a:r>
              <a:rPr lang="ru-RU" sz="1000" smtClean="0">
                <a:solidFill>
                  <a:srgbClr val="C00000"/>
                </a:solidFill>
              </a:rPr>
              <a:t>обогащать нравственные и эстетические чувства ребенка. </a:t>
            </a:r>
            <a:endParaRPr lang="ru-RU" sz="1000" smtClean="0">
              <a:solidFill>
                <a:srgbClr val="C00000"/>
              </a:solidFill>
            </a:endParaRPr>
          </a:p>
          <a:p>
            <a:pPr algn="just"/>
            <a:r>
              <a:rPr lang="ru-RU" sz="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smtClean="0">
                <a:latin typeface="Times New Roman" pitchFamily="18" charset="0"/>
                <a:cs typeface="Times New Roman" pitchFamily="18" charset="0"/>
              </a:rPr>
            </a:br>
            <a:endParaRPr lang="ru-RU" sz="9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57488" y="785800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Самая лучшая дидактическая игра» </a:t>
            </a:r>
            <a:r>
              <a:rPr lang="tt-RU" sz="1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Гульнара\Downloads\IMG-20211118-WA0022.jpg"/>
          <p:cNvPicPr>
            <a:picLocks noChangeAspect="1" noChangeArrowheads="1"/>
          </p:cNvPicPr>
          <p:nvPr/>
        </p:nvPicPr>
        <p:blipFill>
          <a:blip r:embed="rId3" cstate="print"/>
          <a:srcRect l="1506" r="17150"/>
          <a:stretch>
            <a:fillRect/>
          </a:stretch>
        </p:blipFill>
        <p:spPr bwMode="auto">
          <a:xfrm>
            <a:off x="2357422" y="3500444"/>
            <a:ext cx="1998546" cy="1383599"/>
          </a:xfrm>
          <a:prstGeom prst="rect">
            <a:avLst/>
          </a:prstGeom>
          <a:noFill/>
        </p:spPr>
      </p:pic>
      <p:pic>
        <p:nvPicPr>
          <p:cNvPr id="3" name="Picture 3" descr="C:\Users\Гульнара\Downloads\IMG-20211118-WA0021.jpg"/>
          <p:cNvPicPr>
            <a:picLocks noChangeAspect="1" noChangeArrowheads="1"/>
          </p:cNvPicPr>
          <p:nvPr/>
        </p:nvPicPr>
        <p:blipFill>
          <a:blip r:embed="rId4" cstate="print"/>
          <a:srcRect l="3853" r="10110"/>
          <a:stretch>
            <a:fillRect/>
          </a:stretch>
        </p:blipFill>
        <p:spPr bwMode="auto">
          <a:xfrm>
            <a:off x="4500562" y="3500444"/>
            <a:ext cx="2105436" cy="1378094"/>
          </a:xfrm>
          <a:prstGeom prst="rect">
            <a:avLst/>
          </a:prstGeom>
          <a:noFill/>
        </p:spPr>
      </p:pic>
      <p:pic>
        <p:nvPicPr>
          <p:cNvPr id="5" name="Picture 4" descr="C:\Users\Гульнара\Downloads\IMG-20211123-WA0010.jpg"/>
          <p:cNvPicPr>
            <a:picLocks noChangeAspect="1" noChangeArrowheads="1"/>
          </p:cNvPicPr>
          <p:nvPr/>
        </p:nvPicPr>
        <p:blipFill>
          <a:blip r:embed="rId5" cstate="print"/>
          <a:srcRect r="3703" b="11111"/>
          <a:stretch>
            <a:fillRect/>
          </a:stretch>
        </p:blipFill>
        <p:spPr bwMode="auto">
          <a:xfrm>
            <a:off x="642910" y="2643188"/>
            <a:ext cx="1599636" cy="1968782"/>
          </a:xfrm>
          <a:prstGeom prst="rect">
            <a:avLst/>
          </a:prstGeom>
          <a:noFill/>
        </p:spPr>
      </p:pic>
      <p:pic>
        <p:nvPicPr>
          <p:cNvPr id="7" name="Picture 5" descr="C:\Users\Гульнара\Downloads\IMG-20211123-WA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3286130"/>
            <a:ext cx="1571636" cy="1652179"/>
          </a:xfrm>
          <a:prstGeom prst="rect">
            <a:avLst/>
          </a:prstGeom>
          <a:noFill/>
        </p:spPr>
      </p:pic>
      <p:pic>
        <p:nvPicPr>
          <p:cNvPr id="2054" name="Picture 6" descr="C:\Users\Гульнара\Downloads\IMG-20211123-WA00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928676"/>
            <a:ext cx="1285884" cy="1713440"/>
          </a:xfrm>
          <a:prstGeom prst="rect">
            <a:avLst/>
          </a:prstGeom>
          <a:noFill/>
        </p:spPr>
      </p:pic>
      <p:pic>
        <p:nvPicPr>
          <p:cNvPr id="2055" name="Picture 7" descr="C:\Users\Гульнара\Downloads\IMG-20211123-WA00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48" y="928676"/>
            <a:ext cx="2000240" cy="1500180"/>
          </a:xfrm>
          <a:prstGeom prst="rect">
            <a:avLst/>
          </a:prstGeom>
          <a:noFill/>
        </p:spPr>
      </p:pic>
      <p:pic>
        <p:nvPicPr>
          <p:cNvPr id="2056" name="Picture 8" descr="C:\Users\Гульнара\Downloads\IMG-20211118-WA0023.jpg"/>
          <p:cNvPicPr>
            <a:picLocks noChangeAspect="1" noChangeArrowheads="1"/>
          </p:cNvPicPr>
          <p:nvPr/>
        </p:nvPicPr>
        <p:blipFill>
          <a:blip r:embed="rId9" cstate="print"/>
          <a:srcRect b="7142"/>
          <a:stretch>
            <a:fillRect/>
          </a:stretch>
        </p:blipFill>
        <p:spPr bwMode="auto">
          <a:xfrm>
            <a:off x="7429520" y="1928808"/>
            <a:ext cx="1500166" cy="18573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3522</TotalTime>
  <Words>114</Words>
  <Application>Microsoft Office PowerPoint</Application>
  <PresentationFormat>Экран (16:9)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418</cp:revision>
  <cp:lastPrinted>2021-02-04T07:26:50Z</cp:lastPrinted>
  <dcterms:created xsi:type="dcterms:W3CDTF">2015-10-13T08:15:21Z</dcterms:created>
  <dcterms:modified xsi:type="dcterms:W3CDTF">2021-11-23T07:45:38Z</dcterms:modified>
</cp:coreProperties>
</file>